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739" r:id="rId1"/>
  </p:sldMasterIdLst>
  <p:sldIdLst>
    <p:sldId id="256" r:id="rId2"/>
    <p:sldId id="258" r:id="rId3"/>
    <p:sldId id="260" r:id="rId4"/>
    <p:sldId id="262" r:id="rId5"/>
  </p:sldIdLst>
  <p:sldSz cx="12192000" cy="6858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5F8C5B9-F53F-446A-8280-DE3A1C646A85}" v="1" dt="2023-06-06T06:40:36.50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outlineView">
  <p:normalViewPr showOutlineIcons="0">
    <p:restoredLeft sz="34603" autoAdjust="0"/>
    <p:restoredTop sz="86385" autoAdjust="0"/>
  </p:normalViewPr>
  <p:slideViewPr>
    <p:cSldViewPr>
      <p:cViewPr varScale="1">
        <p:scale>
          <a:sx n="92" d="100"/>
          <a:sy n="92" d="100"/>
        </p:scale>
        <p:origin x="108" y="14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11" Type="http://schemas.microsoft.com/office/2015/10/relationships/revisionInfo" Target="revisionInfo.xml"/><Relationship Id="rId5" Type="http://schemas.openxmlformats.org/officeDocument/2006/relationships/slide" Target="slides/slide4.xml"/><Relationship Id="rId10" Type="http://schemas.microsoft.com/office/2016/11/relationships/changesInfo" Target="changesInfos/changesInfo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relle Wheaton" userId="6e1b2b30-480e-4f91-806b-6735d5b9e446" providerId="ADAL" clId="{E5F8C5B9-F53F-446A-8280-DE3A1C646A85}"/>
    <pc:docChg chg="modSld">
      <pc:chgData name="Narelle Wheaton" userId="6e1b2b30-480e-4f91-806b-6735d5b9e446" providerId="ADAL" clId="{E5F8C5B9-F53F-446A-8280-DE3A1C646A85}" dt="2023-06-06T06:40:36.505" v="0" actId="207"/>
      <pc:docMkLst>
        <pc:docMk/>
      </pc:docMkLst>
      <pc:sldChg chg="modSp">
        <pc:chgData name="Narelle Wheaton" userId="6e1b2b30-480e-4f91-806b-6735d5b9e446" providerId="ADAL" clId="{E5F8C5B9-F53F-446A-8280-DE3A1C646A85}" dt="2023-06-06T06:40:36.505" v="0" actId="207"/>
        <pc:sldMkLst>
          <pc:docMk/>
          <pc:sldMk cId="0" sldId="256"/>
        </pc:sldMkLst>
        <pc:spChg chg="mod">
          <ac:chgData name="Narelle Wheaton" userId="6e1b2b30-480e-4f91-806b-6735d5b9e446" providerId="ADAL" clId="{E5F8C5B9-F53F-446A-8280-DE3A1C646A85}" dt="2023-06-06T06:40:36.505" v="0" actId="207"/>
          <ac:spMkLst>
            <pc:docMk/>
            <pc:sldMk cId="0" sldId="256"/>
            <ac:spMk id="2050" creationId="{265572A0-F95E-4D23-98FF-5D5203823C76}"/>
          </ac:spMkLst>
        </pc:spChg>
      </pc:sldChg>
      <pc:sldChg chg="modSp">
        <pc:chgData name="Narelle Wheaton" userId="6e1b2b30-480e-4f91-806b-6735d5b9e446" providerId="ADAL" clId="{E5F8C5B9-F53F-446A-8280-DE3A1C646A85}" dt="2023-06-06T06:40:36.505" v="0" actId="207"/>
        <pc:sldMkLst>
          <pc:docMk/>
          <pc:sldMk cId="0" sldId="258"/>
        </pc:sldMkLst>
        <pc:spChg chg="mod">
          <ac:chgData name="Narelle Wheaton" userId="6e1b2b30-480e-4f91-806b-6735d5b9e446" providerId="ADAL" clId="{E5F8C5B9-F53F-446A-8280-DE3A1C646A85}" dt="2023-06-06T06:40:36.505" v="0" actId="207"/>
          <ac:spMkLst>
            <pc:docMk/>
            <pc:sldMk cId="0" sldId="258"/>
            <ac:spMk id="3074" creationId="{6AD1FA58-E840-8092-141A-94B2A4FEE526}"/>
          </ac:spMkLst>
        </pc:spChg>
      </pc:sldChg>
      <pc:sldChg chg="modSp">
        <pc:chgData name="Narelle Wheaton" userId="6e1b2b30-480e-4f91-806b-6735d5b9e446" providerId="ADAL" clId="{E5F8C5B9-F53F-446A-8280-DE3A1C646A85}" dt="2023-06-06T06:40:36.505" v="0" actId="207"/>
        <pc:sldMkLst>
          <pc:docMk/>
          <pc:sldMk cId="0" sldId="260"/>
        </pc:sldMkLst>
        <pc:spChg chg="mod">
          <ac:chgData name="Narelle Wheaton" userId="6e1b2b30-480e-4f91-806b-6735d5b9e446" providerId="ADAL" clId="{E5F8C5B9-F53F-446A-8280-DE3A1C646A85}" dt="2023-06-06T06:40:36.505" v="0" actId="207"/>
          <ac:spMkLst>
            <pc:docMk/>
            <pc:sldMk cId="0" sldId="260"/>
            <ac:spMk id="4098" creationId="{174EDECC-515C-C001-D187-0275EC866278}"/>
          </ac:spMkLst>
        </pc:spChg>
      </pc:sldChg>
      <pc:sldChg chg="modSp">
        <pc:chgData name="Narelle Wheaton" userId="6e1b2b30-480e-4f91-806b-6735d5b9e446" providerId="ADAL" clId="{E5F8C5B9-F53F-446A-8280-DE3A1C646A85}" dt="2023-06-06T06:40:36.505" v="0" actId="207"/>
        <pc:sldMkLst>
          <pc:docMk/>
          <pc:sldMk cId="0" sldId="262"/>
        </pc:sldMkLst>
        <pc:spChg chg="mod">
          <ac:chgData name="Narelle Wheaton" userId="6e1b2b30-480e-4f91-806b-6735d5b9e446" providerId="ADAL" clId="{E5F8C5B9-F53F-446A-8280-DE3A1C646A85}" dt="2023-06-06T06:40:36.505" v="0" actId="207"/>
          <ac:spMkLst>
            <pc:docMk/>
            <pc:sldMk cId="0" sldId="262"/>
            <ac:spMk id="5122" creationId="{C8A04FBE-D805-D11A-23BA-30E502948205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7075C4F-F266-6AFF-8B29-1ECBE60D64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0E7B776-9E04-B4EC-5D80-51287018F6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E0F76C3-C674-40BA-BF71-DAFD2A7110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0D260-8309-4231-ABA7-FB97F097AA5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705896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AEE2340-8638-FF9B-C34B-FEAF88A2F3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B1F3720-865A-64DE-0A24-A1648EF092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0E96884-3573-DD60-8F4C-2A4A7301FD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281E8F-6E09-45FE-9711-EEF1320C3E0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68459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A82CFB5-0C7C-6E54-35C9-4D1C8E92F4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B08A02B-3762-0A6E-551D-F7538E8A8E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02C1DE3-0FD8-2389-B97C-47C8234C3C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4E4C6C-4205-4BA6-9313-8FA8C3DAB1B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795751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BBC9653-9E19-B539-3500-46C6C3316C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14B4610-DCB2-43BB-6624-ACC6F50F28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A88B153-D44A-8570-F628-5572E3B5C0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1C01E6-B533-4E84-BED8-502B5980C15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693884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6E74488-6B84-2B0F-7659-D927C92FDA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DC14376-57E1-FD3E-3A71-04F90BC4F3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952DC2F-C779-90F6-9DBA-401A7AC2F0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BD5F3D-5104-4078-B6E3-4BE6D590936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462987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56091E80-494A-593C-39DE-C6DCCE778F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DEEF387C-4823-E531-C07E-6AAD009033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C73FEBA1-B140-FE94-4DA6-83A5DC8004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ECF31D-91AF-460A-BEEE-AAAC6877788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186210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25DF019C-9DC8-D0AE-B96A-D7B4445B96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3D8FCF8C-0CB5-103A-AEAE-CA5C9841F9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34EE9C55-C7B1-730B-E4A3-5247DBB46A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98D8E5-CC15-4838-A674-F394F87C7EA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889886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31F77A4A-0478-08AC-0382-FCF523F872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33443F65-0C68-4FB7-202F-A5498D4315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206FE8BF-71B2-778A-D0D3-DFF66497E0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245250-969E-4325-B8C4-408D2BB5C10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640913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3A5FC6E6-44DF-FE0F-CCAE-117E6BD638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38DE81A2-558E-548D-A3BB-873185C573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1BC11D79-A4A5-2AC2-67C2-22C5C9C9D5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B5CA26-E8BB-444A-A0A9-0ECFB128761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730163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5B276DD3-190B-B79B-7A4B-E5542FE032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304CB008-0CD5-1BB0-EE69-679BC676FB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875ADC88-3CF0-8F4B-1A94-646691CE2A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C55C8F-547C-4468-BF81-81AFE74B900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120661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B3E556FC-7D65-694D-8069-EEFAF41802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9DD2CB47-DC3A-67C0-3061-43113A2EB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91C2A450-0363-4A54-4784-D46901A0F1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E6BA47-7F49-4772-BDD5-8A74D7BCEF7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335446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940A9296-C301-C9B2-9F10-98C78E1CE04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9E8613E6-70F2-DB5C-17B2-01DEB0C7931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B3C0D02-24FB-F32E-9522-23895A9484E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2DEE528-9967-FA88-B63E-1E5C653C5B9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D9BED5F-2912-C675-5ADF-5AECA2DF310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5345148E-7545-4F63-A150-A8EAA714FFF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40" r:id="rId1"/>
    <p:sldLayoutId id="2147483741" r:id="rId2"/>
    <p:sldLayoutId id="2147483742" r:id="rId3"/>
    <p:sldLayoutId id="2147483743" r:id="rId4"/>
    <p:sldLayoutId id="2147483744" r:id="rId5"/>
    <p:sldLayoutId id="2147483745" r:id="rId6"/>
    <p:sldLayoutId id="2147483746" r:id="rId7"/>
    <p:sldLayoutId id="2147483747" r:id="rId8"/>
    <p:sldLayoutId id="2147483748" r:id="rId9"/>
    <p:sldLayoutId id="2147483749" r:id="rId10"/>
    <p:sldLayoutId id="2147483750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3">
            <a:extLst>
              <a:ext uri="{FF2B5EF4-FFF2-40B4-BE49-F238E27FC236}">
                <a16:creationId xmlns:a16="http://schemas.microsoft.com/office/drawing/2014/main" id="{265572A0-F95E-4D23-98FF-5D5203823C76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801812" y="1377156"/>
            <a:ext cx="8588375" cy="4103688"/>
          </a:xfrm>
        </p:spPr>
        <p:txBody>
          <a:bodyPr/>
          <a:lstStyle/>
          <a:p>
            <a:pPr>
              <a:spcBef>
                <a:spcPct val="0"/>
              </a:spcBef>
            </a:pPr>
            <a:r>
              <a:rPr lang="en-AU" altLang="en-US" sz="2000" dirty="0">
                <a:solidFill>
                  <a:srgbClr val="FFFFFF"/>
                </a:solidFill>
              </a:rPr>
              <a:t>Verse 1</a:t>
            </a:r>
          </a:p>
          <a:p>
            <a:pPr>
              <a:spcBef>
                <a:spcPct val="0"/>
              </a:spcBef>
            </a:pPr>
            <a:r>
              <a:rPr lang="en-AU" altLang="en-US" sz="4000" dirty="0">
                <a:solidFill>
                  <a:srgbClr val="FFFFFF"/>
                </a:solidFill>
              </a:rPr>
              <a:t>Praise, my soul, the King of Heaven,</a:t>
            </a:r>
          </a:p>
          <a:p>
            <a:pPr>
              <a:spcBef>
                <a:spcPct val="0"/>
              </a:spcBef>
            </a:pPr>
            <a:r>
              <a:rPr lang="en-AU" altLang="en-US" sz="4000" dirty="0">
                <a:solidFill>
                  <a:srgbClr val="FFFFFF"/>
                </a:solidFill>
              </a:rPr>
              <a:t>To his feet thy tribute bring;</a:t>
            </a:r>
          </a:p>
          <a:p>
            <a:pPr>
              <a:spcBef>
                <a:spcPct val="0"/>
              </a:spcBef>
            </a:pPr>
            <a:r>
              <a:rPr lang="en-AU" altLang="en-US" sz="4000" dirty="0">
                <a:solidFill>
                  <a:srgbClr val="FFFFFF"/>
                </a:solidFill>
              </a:rPr>
              <a:t>Ransomed, healed, restored, forgiven,</a:t>
            </a:r>
          </a:p>
          <a:p>
            <a:pPr>
              <a:spcBef>
                <a:spcPct val="0"/>
              </a:spcBef>
            </a:pPr>
            <a:r>
              <a:rPr lang="en-AU" altLang="en-US" sz="4000" dirty="0">
                <a:solidFill>
                  <a:srgbClr val="FFFFFF"/>
                </a:solidFill>
              </a:rPr>
              <a:t>Who like thee his praise should sing?</a:t>
            </a:r>
          </a:p>
          <a:p>
            <a:pPr>
              <a:spcBef>
                <a:spcPct val="0"/>
              </a:spcBef>
            </a:pPr>
            <a:r>
              <a:rPr lang="en-AU" altLang="en-US" sz="4000" dirty="0">
                <a:solidFill>
                  <a:srgbClr val="FFFFFF"/>
                </a:solidFill>
              </a:rPr>
              <a:t>Praise him! Praise him! </a:t>
            </a:r>
          </a:p>
          <a:p>
            <a:pPr>
              <a:spcBef>
                <a:spcPct val="0"/>
              </a:spcBef>
            </a:pPr>
            <a:r>
              <a:rPr lang="en-AU" altLang="en-US" sz="4000" dirty="0">
                <a:solidFill>
                  <a:srgbClr val="FFFFFF"/>
                </a:solidFill>
              </a:rPr>
              <a:t>Praise him! Praise him! </a:t>
            </a:r>
          </a:p>
          <a:p>
            <a:pPr>
              <a:spcBef>
                <a:spcPct val="0"/>
              </a:spcBef>
            </a:pPr>
            <a:r>
              <a:rPr lang="en-AU" altLang="en-US" sz="4000" dirty="0">
                <a:solidFill>
                  <a:srgbClr val="FFFFFF"/>
                </a:solidFill>
              </a:rPr>
              <a:t>Praise the everlasting King.</a:t>
            </a:r>
            <a:endParaRPr lang="en-US" altLang="en-US" sz="40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3">
            <a:extLst>
              <a:ext uri="{FF2B5EF4-FFF2-40B4-BE49-F238E27FC236}">
                <a16:creationId xmlns:a16="http://schemas.microsoft.com/office/drawing/2014/main" id="{6AD1FA58-E840-8092-141A-94B2A4FEE526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2028031" y="1269157"/>
            <a:ext cx="8135938" cy="4319686"/>
          </a:xfrm>
        </p:spPr>
        <p:txBody>
          <a:bodyPr/>
          <a:lstStyle/>
          <a:p>
            <a:pPr>
              <a:spcBef>
                <a:spcPct val="0"/>
              </a:spcBef>
            </a:pPr>
            <a:r>
              <a:rPr lang="en-AU" altLang="en-US" sz="1800" dirty="0">
                <a:solidFill>
                  <a:srgbClr val="FFFFFF"/>
                </a:solidFill>
              </a:rPr>
              <a:t>Verse 2 </a:t>
            </a:r>
          </a:p>
          <a:p>
            <a:pPr>
              <a:spcBef>
                <a:spcPct val="0"/>
              </a:spcBef>
            </a:pPr>
            <a:r>
              <a:rPr lang="en-AU" altLang="en-US" sz="4000" dirty="0">
                <a:solidFill>
                  <a:srgbClr val="FFFFFF"/>
                </a:solidFill>
              </a:rPr>
              <a:t>Praise him for his grace and favour</a:t>
            </a:r>
          </a:p>
          <a:p>
            <a:pPr>
              <a:spcBef>
                <a:spcPct val="0"/>
              </a:spcBef>
            </a:pPr>
            <a:r>
              <a:rPr lang="en-AU" altLang="en-US" sz="4000" dirty="0">
                <a:solidFill>
                  <a:srgbClr val="FFFFFF"/>
                </a:solidFill>
              </a:rPr>
              <a:t>To our fathers in distress;</a:t>
            </a:r>
          </a:p>
          <a:p>
            <a:pPr>
              <a:spcBef>
                <a:spcPct val="0"/>
              </a:spcBef>
            </a:pPr>
            <a:r>
              <a:rPr lang="en-AU" altLang="en-US" sz="4000" dirty="0">
                <a:solidFill>
                  <a:srgbClr val="FFFFFF"/>
                </a:solidFill>
              </a:rPr>
              <a:t>Praise him still the same as ever,</a:t>
            </a:r>
          </a:p>
          <a:p>
            <a:pPr>
              <a:spcBef>
                <a:spcPct val="0"/>
              </a:spcBef>
            </a:pPr>
            <a:r>
              <a:rPr lang="en-AU" altLang="en-US" sz="4000" dirty="0">
                <a:solidFill>
                  <a:srgbClr val="FFFFFF"/>
                </a:solidFill>
              </a:rPr>
              <a:t>Slow to chide and swift to bless;</a:t>
            </a:r>
          </a:p>
          <a:p>
            <a:pPr>
              <a:spcBef>
                <a:spcPct val="0"/>
              </a:spcBef>
            </a:pPr>
            <a:r>
              <a:rPr lang="en-AU" altLang="en-US" sz="4000" dirty="0">
                <a:solidFill>
                  <a:srgbClr val="FFFFFF"/>
                </a:solidFill>
              </a:rPr>
              <a:t>Praise him! Praise him!</a:t>
            </a:r>
          </a:p>
          <a:p>
            <a:pPr>
              <a:spcBef>
                <a:spcPct val="0"/>
              </a:spcBef>
            </a:pPr>
            <a:r>
              <a:rPr lang="en-AU" altLang="en-US" sz="4000" dirty="0">
                <a:solidFill>
                  <a:srgbClr val="FFFFFF"/>
                </a:solidFill>
              </a:rPr>
              <a:t>Praise him! Praise him!</a:t>
            </a:r>
          </a:p>
          <a:p>
            <a:pPr>
              <a:spcBef>
                <a:spcPct val="0"/>
              </a:spcBef>
            </a:pPr>
            <a:r>
              <a:rPr lang="en-AU" altLang="en-US" sz="4000" dirty="0">
                <a:solidFill>
                  <a:srgbClr val="FFFFFF"/>
                </a:solidFill>
              </a:rPr>
              <a:t>Glorious in his faithfulness.</a:t>
            </a:r>
            <a:endParaRPr lang="en-US" altLang="en-US" sz="40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3">
            <a:extLst>
              <a:ext uri="{FF2B5EF4-FFF2-40B4-BE49-F238E27FC236}">
                <a16:creationId xmlns:a16="http://schemas.microsoft.com/office/drawing/2014/main" id="{174EDECC-515C-C001-D187-0275EC866278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2063750" y="1232483"/>
            <a:ext cx="8064500" cy="4393034"/>
          </a:xfrm>
        </p:spPr>
        <p:txBody>
          <a:bodyPr/>
          <a:lstStyle/>
          <a:p>
            <a:pPr>
              <a:spcBef>
                <a:spcPct val="0"/>
              </a:spcBef>
            </a:pPr>
            <a:r>
              <a:rPr lang="en-AU" altLang="en-US" dirty="0">
                <a:solidFill>
                  <a:srgbClr val="FFFFFF"/>
                </a:solidFill>
              </a:rPr>
              <a:t>Verse 3 </a:t>
            </a:r>
            <a:endParaRPr lang="en-AU" altLang="en-US" sz="5400" dirty="0">
              <a:solidFill>
                <a:srgbClr val="FFFFFF"/>
              </a:solidFill>
            </a:endParaRPr>
          </a:p>
          <a:p>
            <a:pPr>
              <a:spcBef>
                <a:spcPct val="0"/>
              </a:spcBef>
            </a:pPr>
            <a:r>
              <a:rPr lang="en-AU" altLang="en-US" sz="4000" dirty="0">
                <a:solidFill>
                  <a:srgbClr val="FFFFFF"/>
                </a:solidFill>
              </a:rPr>
              <a:t>Father‑like he tends and spares us;</a:t>
            </a:r>
          </a:p>
          <a:p>
            <a:pPr>
              <a:spcBef>
                <a:spcPct val="0"/>
              </a:spcBef>
            </a:pPr>
            <a:r>
              <a:rPr lang="en-AU" altLang="en-US" sz="4000" dirty="0">
                <a:solidFill>
                  <a:srgbClr val="FFFFFF"/>
                </a:solidFill>
              </a:rPr>
              <a:t>Well our feeble frame he knows,</a:t>
            </a:r>
          </a:p>
          <a:p>
            <a:pPr>
              <a:spcBef>
                <a:spcPct val="0"/>
              </a:spcBef>
            </a:pPr>
            <a:r>
              <a:rPr lang="en-AU" altLang="en-US" sz="4000" dirty="0">
                <a:solidFill>
                  <a:srgbClr val="FFFFFF"/>
                </a:solidFill>
              </a:rPr>
              <a:t>In his hands he gently bears us,</a:t>
            </a:r>
          </a:p>
          <a:p>
            <a:pPr>
              <a:spcBef>
                <a:spcPct val="0"/>
              </a:spcBef>
            </a:pPr>
            <a:r>
              <a:rPr lang="en-AU" altLang="en-US" sz="4000" dirty="0">
                <a:solidFill>
                  <a:srgbClr val="FFFFFF"/>
                </a:solidFill>
              </a:rPr>
              <a:t>Rescues us from all our foes.</a:t>
            </a:r>
          </a:p>
          <a:p>
            <a:pPr>
              <a:spcBef>
                <a:spcPct val="0"/>
              </a:spcBef>
            </a:pPr>
            <a:r>
              <a:rPr lang="en-AU" altLang="en-US" sz="4000" dirty="0">
                <a:solidFill>
                  <a:srgbClr val="FFFFFF"/>
                </a:solidFill>
              </a:rPr>
              <a:t>Praise him! Praise him! </a:t>
            </a:r>
          </a:p>
          <a:p>
            <a:pPr>
              <a:spcBef>
                <a:spcPct val="0"/>
              </a:spcBef>
            </a:pPr>
            <a:r>
              <a:rPr lang="en-AU" altLang="en-US" sz="4000" dirty="0">
                <a:solidFill>
                  <a:srgbClr val="FFFFFF"/>
                </a:solidFill>
              </a:rPr>
              <a:t>Praise him! Praise him!</a:t>
            </a:r>
          </a:p>
          <a:p>
            <a:pPr>
              <a:spcBef>
                <a:spcPct val="0"/>
              </a:spcBef>
            </a:pPr>
            <a:r>
              <a:rPr lang="en-AU" altLang="en-US" sz="4000" dirty="0">
                <a:solidFill>
                  <a:srgbClr val="FFFFFF"/>
                </a:solidFill>
              </a:rPr>
              <a:t>Widely as his mercy flows</a:t>
            </a:r>
            <a:endParaRPr lang="en-US" altLang="en-US" sz="40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3">
            <a:extLst>
              <a:ext uri="{FF2B5EF4-FFF2-40B4-BE49-F238E27FC236}">
                <a16:creationId xmlns:a16="http://schemas.microsoft.com/office/drawing/2014/main" id="{C8A04FBE-D805-D11A-23BA-30E502948205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307145" y="1232483"/>
            <a:ext cx="9577709" cy="4393034"/>
          </a:xfrm>
        </p:spPr>
        <p:txBody>
          <a:bodyPr/>
          <a:lstStyle/>
          <a:p>
            <a:pPr>
              <a:spcBef>
                <a:spcPct val="0"/>
              </a:spcBef>
            </a:pPr>
            <a:r>
              <a:rPr lang="en-AU" altLang="en-US" dirty="0">
                <a:solidFill>
                  <a:srgbClr val="FFFFFF"/>
                </a:solidFill>
              </a:rPr>
              <a:t>Verse 4 </a:t>
            </a:r>
            <a:endParaRPr lang="en-AU" altLang="en-US" sz="5400" dirty="0">
              <a:solidFill>
                <a:srgbClr val="FFFFFF"/>
              </a:solidFill>
            </a:endParaRPr>
          </a:p>
          <a:p>
            <a:pPr>
              <a:spcBef>
                <a:spcPct val="0"/>
              </a:spcBef>
            </a:pPr>
            <a:r>
              <a:rPr lang="en-AU" altLang="en-US" sz="4000" dirty="0">
                <a:solidFill>
                  <a:srgbClr val="FFFFFF"/>
                </a:solidFill>
              </a:rPr>
              <a:t>Angels in the heights adore him,</a:t>
            </a:r>
          </a:p>
          <a:p>
            <a:pPr>
              <a:spcBef>
                <a:spcPct val="0"/>
              </a:spcBef>
            </a:pPr>
            <a:r>
              <a:rPr lang="en-AU" altLang="en-US" sz="4000" dirty="0">
                <a:solidFill>
                  <a:srgbClr val="FFFFFF"/>
                </a:solidFill>
              </a:rPr>
              <a:t>Ye behold him face to face;</a:t>
            </a:r>
          </a:p>
          <a:p>
            <a:pPr>
              <a:spcBef>
                <a:spcPct val="0"/>
              </a:spcBef>
            </a:pPr>
            <a:r>
              <a:rPr lang="en-AU" altLang="en-US" sz="4000" dirty="0">
                <a:solidFill>
                  <a:srgbClr val="FFFFFF"/>
                </a:solidFill>
              </a:rPr>
              <a:t>Sun and moon bow down before him:</a:t>
            </a:r>
          </a:p>
          <a:p>
            <a:pPr>
              <a:spcBef>
                <a:spcPct val="0"/>
              </a:spcBef>
            </a:pPr>
            <a:r>
              <a:rPr lang="en-AU" altLang="en-US" sz="4000" dirty="0">
                <a:solidFill>
                  <a:srgbClr val="FFFFFF"/>
                </a:solidFill>
              </a:rPr>
              <a:t>Dwellers all in time and space,</a:t>
            </a:r>
          </a:p>
          <a:p>
            <a:pPr>
              <a:spcBef>
                <a:spcPct val="0"/>
              </a:spcBef>
            </a:pPr>
            <a:r>
              <a:rPr lang="en-AU" altLang="en-US" sz="4000" dirty="0">
                <a:solidFill>
                  <a:srgbClr val="FFFFFF"/>
                </a:solidFill>
              </a:rPr>
              <a:t>Praise him! Praise him!    </a:t>
            </a:r>
          </a:p>
          <a:p>
            <a:pPr>
              <a:spcBef>
                <a:spcPct val="0"/>
              </a:spcBef>
            </a:pPr>
            <a:r>
              <a:rPr lang="en-AU" altLang="en-US" sz="4000" dirty="0">
                <a:solidFill>
                  <a:srgbClr val="FFFFFF"/>
                </a:solidFill>
              </a:rPr>
              <a:t>Praise him! Praise him!</a:t>
            </a:r>
          </a:p>
          <a:p>
            <a:pPr>
              <a:spcBef>
                <a:spcPct val="0"/>
              </a:spcBef>
            </a:pPr>
            <a:r>
              <a:rPr lang="en-AU" altLang="en-US" sz="4000" dirty="0">
                <a:solidFill>
                  <a:srgbClr val="FFFFFF"/>
                </a:solidFill>
              </a:rPr>
              <a:t>Praise with us the God of grace.</a:t>
            </a:r>
          </a:p>
        </p:txBody>
      </p:sp>
      <p:sp>
        <p:nvSpPr>
          <p:cNvPr id="5123" name="Rectangle 1">
            <a:extLst>
              <a:ext uri="{FF2B5EF4-FFF2-40B4-BE49-F238E27FC236}">
                <a16:creationId xmlns:a16="http://schemas.microsoft.com/office/drawing/2014/main" id="{FB1719D2-FD48-5ED7-94C8-AF02904ABF2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3525" y="5657850"/>
            <a:ext cx="4572000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AU" altLang="en-US" sz="1000">
                <a:latin typeface="akagi_probook"/>
              </a:rPr>
              <a:t>CCLI Song # 800443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AU" altLang="en-US" sz="1000">
                <a:latin typeface="akagi_probook"/>
              </a:rPr>
              <a:t>Henry Francis Lyte | John Goss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AU" altLang="en-US" sz="1000">
                <a:latin typeface="akagi_probook"/>
              </a:rPr>
              <a:t>© Words: Public Domain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AU" altLang="en-US" sz="1000">
                <a:latin typeface="akagi_probook"/>
              </a:rPr>
              <a:t>Music: Public Domain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AU" altLang="en-US" sz="1000" i="1">
                <a:latin typeface="akagi_probook"/>
              </a:rPr>
              <a:t>For use solely with the SongSelect® </a:t>
            </a:r>
            <a:r>
              <a:rPr lang="en-AU" altLang="en-US" sz="1000" i="1">
                <a:latin typeface="akagi_probook"/>
                <a:hlinkClick r:id="rId2"/>
              </a:rPr>
              <a:t>Terms of Use</a:t>
            </a:r>
            <a:r>
              <a:rPr lang="en-AU" altLang="en-US" sz="1000" i="1">
                <a:latin typeface="akagi_probook"/>
              </a:rPr>
              <a:t>. All rights reserved. </a:t>
            </a:r>
            <a:r>
              <a:rPr lang="en-AU" altLang="en-US" sz="1000" i="1">
                <a:latin typeface="akagi_probook"/>
                <a:hlinkClick r:id="rId3"/>
              </a:rPr>
              <a:t>www.ccli.com</a:t>
            </a:r>
            <a:endParaRPr lang="en-AU" altLang="en-US" sz="1000" i="1">
              <a:latin typeface="akagi_probook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AU" altLang="en-US" sz="1000">
                <a:latin typeface="akagi_probook"/>
              </a:rPr>
              <a:t>CCLI Licence #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9AF8C"/>
      </a:accent1>
      <a:accent2>
        <a:srgbClr val="97BE49"/>
      </a:accent2>
      <a:accent3>
        <a:srgbClr val="3D9CCC"/>
      </a:accent3>
      <a:accent4>
        <a:srgbClr val="7C60C6"/>
      </a:accent4>
      <a:accent5>
        <a:srgbClr val="C9492C"/>
      </a:accent5>
      <a:accent6>
        <a:srgbClr val="D58C2E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3E4F19A7-A959-40BB-972C-4880BAF8EB0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76</TotalTime>
  <Words>243</Words>
  <Application>Microsoft Office PowerPoint</Application>
  <PresentationFormat>Widescreen</PresentationFormat>
  <Paragraphs>38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akagi_probook</vt:lpstr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Company> 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 Slide Title</dc:title>
  <dc:creator>Perth Fortress Salvos</dc:creator>
  <cp:lastModifiedBy>Narelle Wheaton</cp:lastModifiedBy>
  <cp:revision>10</cp:revision>
  <dcterms:created xsi:type="dcterms:W3CDTF">1998-10-22T04:13:30Z</dcterms:created>
  <dcterms:modified xsi:type="dcterms:W3CDTF">2023-06-06T06:40:38Z</dcterms:modified>
</cp:coreProperties>
</file>